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865" r:id="rId2"/>
    <p:sldId id="873" r:id="rId3"/>
    <p:sldId id="875" r:id="rId4"/>
    <p:sldId id="878" r:id="rId5"/>
    <p:sldId id="876" r:id="rId6"/>
    <p:sldId id="879" r:id="rId7"/>
    <p:sldId id="877" r:id="rId8"/>
    <p:sldId id="87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BC4"/>
    <a:srgbClr val="F06019"/>
    <a:srgbClr val="4B5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09" autoAdjust="0"/>
    <p:restoredTop sz="95226" autoAdjust="0"/>
  </p:normalViewPr>
  <p:slideViewPr>
    <p:cSldViewPr snapToGrid="0">
      <p:cViewPr varScale="1">
        <p:scale>
          <a:sx n="111" d="100"/>
          <a:sy n="111" d="100"/>
        </p:scale>
        <p:origin x="17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B697F7B-4F01-0774-3849-9654639A95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43B5ADD-0AD7-DABD-3BAB-EEFC44FE6E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5CB5-8D16-4CDB-BA4B-28A0E0A92536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8B5A91-F44D-AF38-9EA2-759BFDEDA4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AE295-A7B1-4515-ACC2-D6C3F869F5D3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DAB469-24D9-5972-A159-F6E6A3EC3A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432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5721911-0F55-4C74-9D7E-AA9A920D7B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99A260-B51C-4349-B6EE-84767AAB254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5C4FD-A744-4BD4-85F3-B4AC6558DF43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C6B48EB3-32EC-4652-9B2D-F021B33688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21C2F3F1-34EC-44F1-B844-5E2EFBE61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069E9B-E640-489B-8608-F05FDD7FFD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F93E3C-D9F7-49A4-A591-29F6EC786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6DDD5-05EA-450E-8022-7E3209ADAF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Visage humain, personne, habits, verres&#10;&#10;Le contenu généré par l’IA peut être incorrect.">
            <a:extLst>
              <a:ext uri="{FF2B5EF4-FFF2-40B4-BE49-F238E27FC236}">
                <a16:creationId xmlns:a16="http://schemas.microsoft.com/office/drawing/2014/main" id="{46ADF70B-3E4E-065E-EF80-A4C5A17F4C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0817B3D-BBC8-41B3-9334-A0FC0963CC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59483" y="3017519"/>
            <a:ext cx="4632960" cy="140684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>
                <a:solidFill>
                  <a:schemeClr val="bg1"/>
                </a:solidFill>
                <a:latin typeface="Dosis" panose="02010503020202060003" pitchFamily="50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8" name="Rectangle : avec coins arrondis en haut 7">
            <a:extLst>
              <a:ext uri="{FF2B5EF4-FFF2-40B4-BE49-F238E27FC236}">
                <a16:creationId xmlns:a16="http://schemas.microsoft.com/office/drawing/2014/main" id="{CC070955-0585-85F2-FF49-282B4C8B281B}"/>
              </a:ext>
            </a:extLst>
          </p:cNvPr>
          <p:cNvSpPr/>
          <p:nvPr userDrawn="1"/>
        </p:nvSpPr>
        <p:spPr>
          <a:xfrm rot="10800000">
            <a:off x="4380982" y="-1"/>
            <a:ext cx="1226543" cy="154165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7" name="Graphique 26" descr="Homme scientifique avec un remplissage uni">
            <a:extLst>
              <a:ext uri="{FF2B5EF4-FFF2-40B4-BE49-F238E27FC236}">
                <a16:creationId xmlns:a16="http://schemas.microsoft.com/office/drawing/2014/main" id="{4DE66963-52BC-2C8F-074E-2FDF42BA1B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189" y="430263"/>
            <a:ext cx="686129" cy="68612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9EE55520-4E49-779C-7F2A-B5C3389E3E78}"/>
              </a:ext>
            </a:extLst>
          </p:cNvPr>
          <p:cNvSpPr/>
          <p:nvPr userDrawn="1"/>
        </p:nvSpPr>
        <p:spPr>
          <a:xfrm>
            <a:off x="0" y="1263"/>
            <a:ext cx="12192000" cy="77388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59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2BE7D455-A82B-B6A0-F1DE-06C16AC3B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65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2F6F496-D954-E356-E232-FC0740802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75" y="456568"/>
            <a:ext cx="3049758" cy="110224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6CCDF9-C491-0E31-D624-D1EAC710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E8E778-56FB-12AE-443F-A4108673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3915D6-EDCA-55C2-4873-C7C2669F7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160696E2-146A-B5A8-C2A6-28DD434A9468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pic>
        <p:nvPicPr>
          <p:cNvPr id="51" name="Image 50">
            <a:extLst>
              <a:ext uri="{FF2B5EF4-FFF2-40B4-BE49-F238E27FC236}">
                <a16:creationId xmlns:a16="http://schemas.microsoft.com/office/drawing/2014/main" id="{12DCE96D-44A6-48CA-A065-16BA92F855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83118" y="0"/>
            <a:ext cx="2311218" cy="270590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5CC5B69-166A-36DA-C570-C01F6C080E56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AA47B65-8602-A3C8-9BB9-BA88F278E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43" y="1825625"/>
            <a:ext cx="11220752" cy="4351338"/>
          </a:xfrm>
        </p:spPr>
        <p:txBody>
          <a:bodyPr/>
          <a:lstStyle>
            <a:lvl1pPr marL="457200" indent="-457200">
              <a:buClr>
                <a:srgbClr val="4B575F"/>
              </a:buClr>
              <a:buFont typeface="Arial" panose="020B0604020202020204" pitchFamily="34" charset="0"/>
              <a:buChar char="•"/>
              <a:defRPr b="1">
                <a:solidFill>
                  <a:schemeClr val="bg1"/>
                </a:solidFill>
              </a:defRPr>
            </a:lvl1pPr>
            <a:lvl2pPr marL="800100" indent="-342900">
              <a:buClr>
                <a:srgbClr val="4B575F"/>
              </a:buClr>
              <a:buFont typeface="Arial" panose="020B0604020202020204" pitchFamily="34" charset="0"/>
              <a:buChar char="•"/>
              <a:defRPr b="1">
                <a:solidFill>
                  <a:schemeClr val="bg1"/>
                </a:solidFill>
              </a:defRPr>
            </a:lvl2pPr>
            <a:lvl3pPr marL="1257300" indent="-342900">
              <a:buClr>
                <a:srgbClr val="4B575F"/>
              </a:buClr>
              <a:buFont typeface="Arial" panose="020B0604020202020204" pitchFamily="34" charset="0"/>
              <a:buChar char="•"/>
              <a:defRPr b="1">
                <a:solidFill>
                  <a:schemeClr val="bg1"/>
                </a:solidFill>
              </a:defRPr>
            </a:lvl3pPr>
            <a:lvl4pPr marL="1657350" indent="-285750">
              <a:buClr>
                <a:srgbClr val="4B575F"/>
              </a:buClr>
              <a:buFont typeface="Arial" panose="020B0604020202020204" pitchFamily="34" charset="0"/>
              <a:buChar char="•"/>
              <a:defRPr b="1">
                <a:solidFill>
                  <a:schemeClr val="bg1"/>
                </a:solidFill>
              </a:defRPr>
            </a:lvl4pPr>
            <a:lvl5pPr marL="2114550" indent="-285750">
              <a:buClr>
                <a:srgbClr val="4B575F"/>
              </a:buClr>
              <a:buFont typeface="Arial" panose="020B0604020202020204" pitchFamily="34" charset="0"/>
              <a:buChar char="•"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4710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en ah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38EFA7-AD0B-4087-BF80-7B9AFBD83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43" y="1825625"/>
            <a:ext cx="11220752" cy="4351338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C6333C-AA36-4AC4-8E4E-77136695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A3A4-7CCD-45A3-B13C-14397BB202BE}" type="datetime1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794DC2-EC34-4D5F-81B6-8BC4B74D3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BEE96-EA34-4B7A-94B9-7A3A48B2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8BC1648-7DBF-498F-A07C-925E65C5DA1B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  <p:sp>
        <p:nvSpPr>
          <p:cNvPr id="10" name="Espace réservé du titre 1">
            <a:extLst>
              <a:ext uri="{FF2B5EF4-FFF2-40B4-BE49-F238E27FC236}">
                <a16:creationId xmlns:a16="http://schemas.microsoft.com/office/drawing/2014/main" id="{4BD9243A-B788-4E7C-A58C-8D0D36A1F1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475" y="456568"/>
            <a:ext cx="11247120" cy="1102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ABC4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87169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CE1CFA-238F-231E-CF24-96E014E09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28482F-1679-5A3B-8BC5-BE7086588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8284F4-150F-1BF6-82B0-A77118CEF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707829-B6EB-5550-CBE1-7B805BD7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BAE29596-3B90-612A-98BE-6CDBA26EA91E}"/>
              </a:ext>
            </a:extLst>
          </p:cNvPr>
          <p:cNvGrpSpPr/>
          <p:nvPr userDrawn="1"/>
        </p:nvGrpSpPr>
        <p:grpSpPr>
          <a:xfrm>
            <a:off x="-7816" y="0"/>
            <a:ext cx="8345103" cy="6858001"/>
            <a:chOff x="-1" y="0"/>
            <a:chExt cx="8345103" cy="6858001"/>
          </a:xfrm>
          <a:solidFill>
            <a:schemeClr val="accent2"/>
          </a:solidFill>
        </p:grpSpPr>
        <p:sp>
          <p:nvSpPr>
            <p:cNvPr id="7" name="Rectangle : avec coins arrondis en haut 6">
              <a:extLst>
                <a:ext uri="{FF2B5EF4-FFF2-40B4-BE49-F238E27FC236}">
                  <a16:creationId xmlns:a16="http://schemas.microsoft.com/office/drawing/2014/main" id="{084A9BB0-D8AB-590A-130E-4D55ED89CAA9}"/>
                </a:ext>
              </a:extLst>
            </p:cNvPr>
            <p:cNvSpPr/>
            <p:nvPr/>
          </p:nvSpPr>
          <p:spPr>
            <a:xfrm rot="5400000">
              <a:off x="2458050" y="970948"/>
              <a:ext cx="3429002" cy="834510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A353EA-0841-6AB8-8C40-DEE39B05BF04}"/>
                </a:ext>
              </a:extLst>
            </p:cNvPr>
            <p:cNvSpPr/>
            <p:nvPr/>
          </p:nvSpPr>
          <p:spPr>
            <a:xfrm>
              <a:off x="0" y="0"/>
              <a:ext cx="5611528" cy="37023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9" name="Rectangle : avec coins arrondis en haut 8">
            <a:extLst>
              <a:ext uri="{FF2B5EF4-FFF2-40B4-BE49-F238E27FC236}">
                <a16:creationId xmlns:a16="http://schemas.microsoft.com/office/drawing/2014/main" id="{DB61853C-46FA-4686-26CD-0729742F0619}"/>
              </a:ext>
            </a:extLst>
          </p:cNvPr>
          <p:cNvSpPr/>
          <p:nvPr userDrawn="1"/>
        </p:nvSpPr>
        <p:spPr>
          <a:xfrm rot="16200000">
            <a:off x="6304947" y="-2458050"/>
            <a:ext cx="3429002" cy="834510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5A0B1D-D8EB-1F19-B2F8-8ABFE6EBCE22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7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4A7BDB3A-1677-536A-9ED8-CE8CFEBF13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F6AD009-0AA0-E90F-6A57-F33B8D021CF6}"/>
              </a:ext>
            </a:extLst>
          </p:cNvPr>
          <p:cNvSpPr/>
          <p:nvPr userDrawn="1"/>
        </p:nvSpPr>
        <p:spPr>
          <a:xfrm>
            <a:off x="5029200" y="-1263"/>
            <a:ext cx="7162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0BB33F3A-1E2C-250C-7D3B-6F102AD14BE1}"/>
              </a:ext>
            </a:extLst>
          </p:cNvPr>
          <p:cNvSpPr/>
          <p:nvPr userDrawn="1"/>
        </p:nvSpPr>
        <p:spPr>
          <a:xfrm>
            <a:off x="2931624" y="14741"/>
            <a:ext cx="4195151" cy="6858000"/>
          </a:xfrm>
          <a:prstGeom prst="chevron">
            <a:avLst>
              <a:gd name="adj" fmla="val 4768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 : chevron 9">
            <a:extLst>
              <a:ext uri="{FF2B5EF4-FFF2-40B4-BE49-F238E27FC236}">
                <a16:creationId xmlns:a16="http://schemas.microsoft.com/office/drawing/2014/main" id="{29ADB7AF-BC28-03B8-AB67-8B503B95A2AA}"/>
              </a:ext>
            </a:extLst>
          </p:cNvPr>
          <p:cNvSpPr/>
          <p:nvPr userDrawn="1"/>
        </p:nvSpPr>
        <p:spPr>
          <a:xfrm>
            <a:off x="3630352" y="0"/>
            <a:ext cx="2337776" cy="6858000"/>
          </a:xfrm>
          <a:prstGeom prst="chevron">
            <a:avLst>
              <a:gd name="adj" fmla="val 81512"/>
            </a:avLst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3CD3013-6B1D-04DB-2CC1-6FC6F96DB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95" y="2376437"/>
            <a:ext cx="3062893" cy="110224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354C6FA-551C-2F71-BE0F-E691BBB26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2EDD62A-ED6B-BCE4-BD06-7D45B037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20360E-80FD-E6DD-6604-7D094731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A2E4C07-1642-A475-DEFF-22AB4B724124}"/>
              </a:ext>
            </a:extLst>
          </p:cNvPr>
          <p:cNvSpPr/>
          <p:nvPr userDrawn="1"/>
        </p:nvSpPr>
        <p:spPr>
          <a:xfrm>
            <a:off x="6538586" y="4008329"/>
            <a:ext cx="699724" cy="40083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D928CB-FD44-F33D-48C4-5C9B23033804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192D298-D097-6989-EA73-4667C2E27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9041" y="2260121"/>
            <a:ext cx="5338653" cy="3916842"/>
          </a:xfrm>
        </p:spPr>
        <p:txBody>
          <a:bodyPr>
            <a:normAutofit/>
          </a:bodyPr>
          <a:lstStyle>
            <a:lvl1pPr marL="0" indent="0" algn="ctr">
              <a:buNone/>
              <a:defRPr sz="3500"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252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E624429A-89B7-59FA-B3A0-44A55F8C3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03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4A7FCE8-99F9-4AC3-C583-C54CF3110719}"/>
              </a:ext>
            </a:extLst>
          </p:cNvPr>
          <p:cNvSpPr/>
          <p:nvPr userDrawn="1"/>
        </p:nvSpPr>
        <p:spPr>
          <a:xfrm>
            <a:off x="1" y="0"/>
            <a:ext cx="5197467" cy="6858000"/>
          </a:xfrm>
          <a:prstGeom prst="rect">
            <a:avLst/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9D7A49-1655-A3AD-D909-C3078E8F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A8AF3E-D5B8-337D-52B3-528EAA32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C16C6D-B13E-E127-95C7-88469D3D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1234FD-386A-2973-3FD5-BB1C4442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EAF5C43-5A43-CD98-E37B-DC93E76B7B7C}"/>
              </a:ext>
            </a:extLst>
          </p:cNvPr>
          <p:cNvCxnSpPr>
            <a:cxnSpLocks/>
            <a:stCxn id="19" idx="0"/>
          </p:cNvCxnSpPr>
          <p:nvPr userDrawn="1"/>
        </p:nvCxnSpPr>
        <p:spPr>
          <a:xfrm>
            <a:off x="6993179" y="1362542"/>
            <a:ext cx="68410" cy="5905033"/>
          </a:xfrm>
          <a:prstGeom prst="line">
            <a:avLst/>
          </a:prstGeom>
          <a:ln w="28575" cap="flat" cmpd="sng" algn="ctr">
            <a:solidFill>
              <a:srgbClr val="4B575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ctangle : avec coins arrondis en haut 17">
            <a:extLst>
              <a:ext uri="{FF2B5EF4-FFF2-40B4-BE49-F238E27FC236}">
                <a16:creationId xmlns:a16="http://schemas.microsoft.com/office/drawing/2014/main" id="{62615B37-CCF9-ED4C-E62B-ABC3FA5E92DD}"/>
              </a:ext>
            </a:extLst>
          </p:cNvPr>
          <p:cNvSpPr/>
          <p:nvPr userDrawn="1"/>
        </p:nvSpPr>
        <p:spPr>
          <a:xfrm rot="5400000">
            <a:off x="8473328" y="393914"/>
            <a:ext cx="567057" cy="29354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B4EA1731-865D-FABD-D88D-2DEFFD587E16}"/>
              </a:ext>
            </a:extLst>
          </p:cNvPr>
          <p:cNvSpPr/>
          <p:nvPr userDrawn="1"/>
        </p:nvSpPr>
        <p:spPr>
          <a:xfrm>
            <a:off x="6484338" y="1362542"/>
            <a:ext cx="1017681" cy="998160"/>
          </a:xfrm>
          <a:prstGeom prst="ellipse">
            <a:avLst/>
          </a:prstGeom>
          <a:solidFill>
            <a:srgbClr val="4B575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CAB9CD31-1C0B-E7B8-4470-8ED9F1BB13A4}"/>
              </a:ext>
            </a:extLst>
          </p:cNvPr>
          <p:cNvSpPr/>
          <p:nvPr userDrawn="1"/>
        </p:nvSpPr>
        <p:spPr>
          <a:xfrm rot="5400000">
            <a:off x="8416178" y="1651555"/>
            <a:ext cx="567057" cy="29354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99FB2D2A-1958-12F0-17B5-815FCEC61AF0}"/>
              </a:ext>
            </a:extLst>
          </p:cNvPr>
          <p:cNvSpPr/>
          <p:nvPr userDrawn="1"/>
        </p:nvSpPr>
        <p:spPr>
          <a:xfrm>
            <a:off x="6484337" y="2620183"/>
            <a:ext cx="1017681" cy="998160"/>
          </a:xfrm>
          <a:prstGeom prst="ellipse">
            <a:avLst/>
          </a:prstGeom>
          <a:solidFill>
            <a:srgbClr val="4B575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 : avec coins arrondis en haut 25">
            <a:extLst>
              <a:ext uri="{FF2B5EF4-FFF2-40B4-BE49-F238E27FC236}">
                <a16:creationId xmlns:a16="http://schemas.microsoft.com/office/drawing/2014/main" id="{41E418FB-E519-5F10-4AF0-57F247B6BEDA}"/>
              </a:ext>
            </a:extLst>
          </p:cNvPr>
          <p:cNvSpPr/>
          <p:nvPr userDrawn="1"/>
        </p:nvSpPr>
        <p:spPr>
          <a:xfrm rot="16200000">
            <a:off x="8664635" y="2958283"/>
            <a:ext cx="2575513" cy="448849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3AD2D12-A25E-B607-A07E-B2DFDD4933EC}"/>
              </a:ext>
            </a:extLst>
          </p:cNvPr>
          <p:cNvCxnSpPr>
            <a:cxnSpLocks/>
          </p:cNvCxnSpPr>
          <p:nvPr userDrawn="1"/>
        </p:nvCxnSpPr>
        <p:spPr>
          <a:xfrm>
            <a:off x="4930069" y="81847"/>
            <a:ext cx="0" cy="6776153"/>
          </a:xfrm>
          <a:prstGeom prst="line">
            <a:avLst/>
          </a:prstGeom>
          <a:ln w="28575" cap="flat" cmpd="sng" algn="ctr">
            <a:solidFill>
              <a:srgbClr val="00ABC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74EB1E8-993F-4079-CE91-61D576743DEA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5E11EB-EEEA-2540-70C7-FCDEA94904DE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1995818-AE8E-81F2-4E5A-52AA22CA7D6B}"/>
              </a:ext>
            </a:extLst>
          </p:cNvPr>
          <p:cNvGrpSpPr/>
          <p:nvPr userDrawn="1"/>
        </p:nvGrpSpPr>
        <p:grpSpPr>
          <a:xfrm>
            <a:off x="10063331" y="-1954367"/>
            <a:ext cx="3561927" cy="4109983"/>
            <a:chOff x="10022133" y="-1963354"/>
            <a:chExt cx="3561927" cy="4109983"/>
          </a:xfrm>
        </p:grpSpPr>
        <p:sp>
          <p:nvSpPr>
            <p:cNvPr id="24" name="Forme libre : forme 23">
              <a:extLst>
                <a:ext uri="{FF2B5EF4-FFF2-40B4-BE49-F238E27FC236}">
                  <a16:creationId xmlns:a16="http://schemas.microsoft.com/office/drawing/2014/main" id="{DF2F543E-AE3D-8BA0-688E-DA274B48E4AB}"/>
                </a:ext>
              </a:extLst>
            </p:cNvPr>
            <p:cNvSpPr/>
            <p:nvPr/>
          </p:nvSpPr>
          <p:spPr>
            <a:xfrm rot="9920081">
              <a:off x="10022133" y="-1140405"/>
              <a:ext cx="3561927" cy="3287034"/>
            </a:xfrm>
            <a:custGeom>
              <a:avLst/>
              <a:gdLst>
                <a:gd name="connsiteX0" fmla="*/ 2785632 w 3501562"/>
                <a:gd name="connsiteY0" fmla="*/ 0 h 3200774"/>
                <a:gd name="connsiteX1" fmla="*/ 3501562 w 3501562"/>
                <a:gd name="connsiteY1" fmla="*/ 715930 h 3200774"/>
                <a:gd name="connsiteX2" fmla="*/ 3185915 w 3501562"/>
                <a:gd name="connsiteY2" fmla="*/ 1309591 h 3200774"/>
                <a:gd name="connsiteX3" fmla="*/ 3182605 w 3501562"/>
                <a:gd name="connsiteY3" fmla="*/ 1311387 h 3200774"/>
                <a:gd name="connsiteX4" fmla="*/ 903249 w 3501562"/>
                <a:gd name="connsiteY4" fmla="*/ 3200774 h 3200774"/>
                <a:gd name="connsiteX5" fmla="*/ 0 w 3501562"/>
                <a:gd name="connsiteY5" fmla="*/ 2111095 h 3200774"/>
                <a:gd name="connsiteX6" fmla="*/ 2248107 w 3501562"/>
                <a:gd name="connsiteY6" fmla="*/ 247611 h 3200774"/>
                <a:gd name="connsiteX7" fmla="*/ 2279393 w 3501562"/>
                <a:gd name="connsiteY7" fmla="*/ 209691 h 3200774"/>
                <a:gd name="connsiteX8" fmla="*/ 2785632 w 3501562"/>
                <a:gd name="connsiteY8" fmla="*/ 0 h 3200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01562" h="3200774">
                  <a:moveTo>
                    <a:pt x="2785632" y="0"/>
                  </a:moveTo>
                  <a:cubicBezTo>
                    <a:pt x="3181029" y="0"/>
                    <a:pt x="3501562" y="320533"/>
                    <a:pt x="3501562" y="715930"/>
                  </a:cubicBezTo>
                  <a:cubicBezTo>
                    <a:pt x="3501562" y="963053"/>
                    <a:pt x="3376354" y="1180933"/>
                    <a:pt x="3185915" y="1309591"/>
                  </a:cubicBezTo>
                  <a:lnTo>
                    <a:pt x="3182605" y="1311387"/>
                  </a:lnTo>
                  <a:lnTo>
                    <a:pt x="903249" y="3200774"/>
                  </a:lnTo>
                  <a:lnTo>
                    <a:pt x="0" y="2111095"/>
                  </a:lnTo>
                  <a:lnTo>
                    <a:pt x="2248107" y="247611"/>
                  </a:lnTo>
                  <a:lnTo>
                    <a:pt x="2279393" y="209691"/>
                  </a:lnTo>
                  <a:cubicBezTo>
                    <a:pt x="2408951" y="80134"/>
                    <a:pt x="2587934" y="0"/>
                    <a:pt x="2785632" y="0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764021CF-A0D8-5733-0421-E5DF158B5C98}"/>
                </a:ext>
              </a:extLst>
            </p:cNvPr>
            <p:cNvSpPr/>
            <p:nvPr/>
          </p:nvSpPr>
          <p:spPr>
            <a:xfrm rot="7490934">
              <a:off x="10165338" y="-785567"/>
              <a:ext cx="3140300" cy="784726"/>
            </a:xfrm>
            <a:custGeom>
              <a:avLst/>
              <a:gdLst>
                <a:gd name="connsiteX0" fmla="*/ 2988631 w 3140300"/>
                <a:gd name="connsiteY0" fmla="*/ 82522 h 784726"/>
                <a:gd name="connsiteX1" fmla="*/ 3057778 w 3140300"/>
                <a:gd name="connsiteY1" fmla="*/ 633057 h 784726"/>
                <a:gd name="connsiteX2" fmla="*/ 2721586 w 3140300"/>
                <a:gd name="connsiteY2" fmla="*/ 783862 h 784726"/>
                <a:gd name="connsiteX3" fmla="*/ 2661568 w 3140300"/>
                <a:gd name="connsiteY3" fmla="*/ 773981 h 784726"/>
                <a:gd name="connsiteX4" fmla="*/ 0 w 3140300"/>
                <a:gd name="connsiteY4" fmla="*/ 773981 h 784726"/>
                <a:gd name="connsiteX5" fmla="*/ 0 w 3140300"/>
                <a:gd name="connsiteY5" fmla="*/ 4503 h 784726"/>
                <a:gd name="connsiteX6" fmla="*/ 2692681 w 3140300"/>
                <a:gd name="connsiteY6" fmla="*/ 4503 h 784726"/>
                <a:gd name="connsiteX7" fmla="*/ 2699043 w 3140300"/>
                <a:gd name="connsiteY7" fmla="*/ 3077 h 784726"/>
                <a:gd name="connsiteX8" fmla="*/ 2774289 w 3140300"/>
                <a:gd name="connsiteY8" fmla="*/ 864 h 784726"/>
                <a:gd name="connsiteX9" fmla="*/ 2796389 w 3140300"/>
                <a:gd name="connsiteY9" fmla="*/ 4503 h 784726"/>
                <a:gd name="connsiteX10" fmla="*/ 2829578 w 3140300"/>
                <a:gd name="connsiteY10" fmla="*/ 4503 h 784726"/>
                <a:gd name="connsiteX11" fmla="*/ 2829578 w 3140300"/>
                <a:gd name="connsiteY11" fmla="*/ 9967 h 784726"/>
                <a:gd name="connsiteX12" fmla="*/ 2849112 w 3140300"/>
                <a:gd name="connsiteY12" fmla="*/ 13182 h 784726"/>
                <a:gd name="connsiteX13" fmla="*/ 2988631 w 3140300"/>
                <a:gd name="connsiteY13" fmla="*/ 82522 h 784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40300" h="784726">
                  <a:moveTo>
                    <a:pt x="2988631" y="82522"/>
                  </a:moveTo>
                  <a:cubicBezTo>
                    <a:pt x="3159751" y="215454"/>
                    <a:pt x="3190709" y="461936"/>
                    <a:pt x="3057778" y="633057"/>
                  </a:cubicBezTo>
                  <a:cubicBezTo>
                    <a:pt x="2974696" y="740007"/>
                    <a:pt x="2847258" y="792206"/>
                    <a:pt x="2721586" y="783862"/>
                  </a:cubicBezTo>
                  <a:lnTo>
                    <a:pt x="2661568" y="773981"/>
                  </a:lnTo>
                  <a:lnTo>
                    <a:pt x="0" y="773981"/>
                  </a:lnTo>
                  <a:lnTo>
                    <a:pt x="0" y="4503"/>
                  </a:lnTo>
                  <a:lnTo>
                    <a:pt x="2692681" y="4503"/>
                  </a:lnTo>
                  <a:lnTo>
                    <a:pt x="2699043" y="3077"/>
                  </a:lnTo>
                  <a:cubicBezTo>
                    <a:pt x="2723950" y="-52"/>
                    <a:pt x="2749155" y="-804"/>
                    <a:pt x="2774289" y="864"/>
                  </a:cubicBezTo>
                  <a:lnTo>
                    <a:pt x="2796389" y="4503"/>
                  </a:lnTo>
                  <a:lnTo>
                    <a:pt x="2829578" y="4503"/>
                  </a:lnTo>
                  <a:lnTo>
                    <a:pt x="2829578" y="9967"/>
                  </a:lnTo>
                  <a:lnTo>
                    <a:pt x="2849112" y="13182"/>
                  </a:lnTo>
                  <a:cubicBezTo>
                    <a:pt x="2898361" y="26300"/>
                    <a:pt x="2945851" y="49290"/>
                    <a:pt x="2988631" y="82522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</p:grp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7E1D97A-60AD-8CCC-AE13-4A4157513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21" y="1963261"/>
            <a:ext cx="405503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837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E624429A-89B7-59FA-B3A0-44A55F8C3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03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4A7FCE8-99F9-4AC3-C583-C54CF3110719}"/>
              </a:ext>
            </a:extLst>
          </p:cNvPr>
          <p:cNvSpPr/>
          <p:nvPr userDrawn="1"/>
        </p:nvSpPr>
        <p:spPr>
          <a:xfrm>
            <a:off x="1" y="0"/>
            <a:ext cx="5197467" cy="6858000"/>
          </a:xfrm>
          <a:prstGeom prst="rect">
            <a:avLst/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9D7A49-1655-A3AD-D909-C3078E8F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A8AF3E-D5B8-337D-52B3-528EAA32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C16C6D-B13E-E127-95C7-88469D3D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1234FD-386A-2973-3FD5-BB1C4442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EAF5C43-5A43-CD98-E37B-DC93E76B7B7C}"/>
              </a:ext>
            </a:extLst>
          </p:cNvPr>
          <p:cNvCxnSpPr>
            <a:cxnSpLocks/>
            <a:stCxn id="19" idx="0"/>
          </p:cNvCxnSpPr>
          <p:nvPr userDrawn="1"/>
        </p:nvCxnSpPr>
        <p:spPr>
          <a:xfrm>
            <a:off x="6993179" y="1362542"/>
            <a:ext cx="68410" cy="5905033"/>
          </a:xfrm>
          <a:prstGeom prst="line">
            <a:avLst/>
          </a:prstGeom>
          <a:ln w="28575" cap="flat" cmpd="sng" algn="ctr">
            <a:solidFill>
              <a:srgbClr val="4B575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ctangle : avec coins arrondis en haut 17">
            <a:extLst>
              <a:ext uri="{FF2B5EF4-FFF2-40B4-BE49-F238E27FC236}">
                <a16:creationId xmlns:a16="http://schemas.microsoft.com/office/drawing/2014/main" id="{62615B37-CCF9-ED4C-E62B-ABC3FA5E92DD}"/>
              </a:ext>
            </a:extLst>
          </p:cNvPr>
          <p:cNvSpPr/>
          <p:nvPr userDrawn="1"/>
        </p:nvSpPr>
        <p:spPr>
          <a:xfrm rot="5400000">
            <a:off x="8473328" y="393914"/>
            <a:ext cx="567057" cy="29354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B4EA1731-865D-FABD-D88D-2DEFFD587E16}"/>
              </a:ext>
            </a:extLst>
          </p:cNvPr>
          <p:cNvSpPr/>
          <p:nvPr userDrawn="1"/>
        </p:nvSpPr>
        <p:spPr>
          <a:xfrm>
            <a:off x="6484338" y="1362542"/>
            <a:ext cx="1017681" cy="998160"/>
          </a:xfrm>
          <a:prstGeom prst="ellipse">
            <a:avLst/>
          </a:prstGeom>
          <a:solidFill>
            <a:srgbClr val="4B575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CAB9CD31-1C0B-E7B8-4470-8ED9F1BB13A4}"/>
              </a:ext>
            </a:extLst>
          </p:cNvPr>
          <p:cNvSpPr/>
          <p:nvPr userDrawn="1"/>
        </p:nvSpPr>
        <p:spPr>
          <a:xfrm rot="5400000">
            <a:off x="8416178" y="1651555"/>
            <a:ext cx="567057" cy="29354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99FB2D2A-1958-12F0-17B5-815FCEC61AF0}"/>
              </a:ext>
            </a:extLst>
          </p:cNvPr>
          <p:cNvSpPr/>
          <p:nvPr userDrawn="1"/>
        </p:nvSpPr>
        <p:spPr>
          <a:xfrm>
            <a:off x="6484337" y="2620183"/>
            <a:ext cx="1017681" cy="998160"/>
          </a:xfrm>
          <a:prstGeom prst="ellipse">
            <a:avLst/>
          </a:prstGeom>
          <a:solidFill>
            <a:srgbClr val="4B575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 : avec coins arrondis en haut 25">
            <a:extLst>
              <a:ext uri="{FF2B5EF4-FFF2-40B4-BE49-F238E27FC236}">
                <a16:creationId xmlns:a16="http://schemas.microsoft.com/office/drawing/2014/main" id="{41E418FB-E519-5F10-4AF0-57F247B6BEDA}"/>
              </a:ext>
            </a:extLst>
          </p:cNvPr>
          <p:cNvSpPr/>
          <p:nvPr userDrawn="1"/>
        </p:nvSpPr>
        <p:spPr>
          <a:xfrm rot="16200000">
            <a:off x="8664635" y="2958283"/>
            <a:ext cx="2575513" cy="448849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3AD2D12-A25E-B607-A07E-B2DFDD4933EC}"/>
              </a:ext>
            </a:extLst>
          </p:cNvPr>
          <p:cNvCxnSpPr>
            <a:cxnSpLocks/>
          </p:cNvCxnSpPr>
          <p:nvPr userDrawn="1"/>
        </p:nvCxnSpPr>
        <p:spPr>
          <a:xfrm>
            <a:off x="4930069" y="81847"/>
            <a:ext cx="0" cy="6776153"/>
          </a:xfrm>
          <a:prstGeom prst="line">
            <a:avLst/>
          </a:prstGeom>
          <a:ln w="28575" cap="flat" cmpd="sng" algn="ctr">
            <a:solidFill>
              <a:srgbClr val="00ABC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74EB1E8-993F-4079-CE91-61D576743DEA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5E11EB-EEEA-2540-70C7-FCDEA94904DE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BFF833-F101-8804-7E62-01A9BE28C3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1744" y="0"/>
            <a:ext cx="2311218" cy="2705908"/>
          </a:xfrm>
          <a:prstGeom prst="rect">
            <a:avLst/>
          </a:prstGeom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B93A4093-9BB8-47D8-DB93-5C8C3B7A1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21" y="1963261"/>
            <a:ext cx="405503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3471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20919800-EF6F-9AE9-6E8A-D8E65D06D0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65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F40D748-CC8E-545E-513E-59EF3E629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9D11CF-D48B-3291-654C-20E1CFB4E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373EFD-BD2A-1C14-FE5E-38369CCC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4BFB0B-43EC-95F3-CA0E-91AD56D67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 : avec coins arrondis en haut 6">
            <a:extLst>
              <a:ext uri="{FF2B5EF4-FFF2-40B4-BE49-F238E27FC236}">
                <a16:creationId xmlns:a16="http://schemas.microsoft.com/office/drawing/2014/main" id="{9E9F4C0C-22D7-01CF-C053-F298BB3D502C}"/>
              </a:ext>
            </a:extLst>
          </p:cNvPr>
          <p:cNvSpPr/>
          <p:nvPr userDrawn="1"/>
        </p:nvSpPr>
        <p:spPr>
          <a:xfrm rot="16200000">
            <a:off x="6085136" y="-195916"/>
            <a:ext cx="3579843" cy="863387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E0D87597-F5D0-04AE-554E-54F7CF8DB4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1904"/>
          <a:stretch/>
        </p:blipFill>
        <p:spPr>
          <a:xfrm rot="20961626">
            <a:off x="342412" y="2069932"/>
            <a:ext cx="3681337" cy="4402566"/>
          </a:xfrm>
          <a:prstGeom prst="rect">
            <a:avLst/>
          </a:prstGeom>
        </p:spPr>
      </p:pic>
      <p:pic>
        <p:nvPicPr>
          <p:cNvPr id="12" name="Graphique 11">
            <a:extLst>
              <a:ext uri="{FF2B5EF4-FFF2-40B4-BE49-F238E27FC236}">
                <a16:creationId xmlns:a16="http://schemas.microsoft.com/office/drawing/2014/main" id="{405E6315-3589-4ABF-EB13-379FB7759E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9033" r="29637" b="24287"/>
          <a:stretch/>
        </p:blipFill>
        <p:spPr>
          <a:xfrm rot="5400000">
            <a:off x="4197370" y="-1035501"/>
            <a:ext cx="1206916" cy="3333303"/>
          </a:xfrm>
          <a:prstGeom prst="rect">
            <a:avLst/>
          </a:prstGeom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3CB97F89-E310-9924-8B23-C6BBF3783FCC}"/>
              </a:ext>
            </a:extLst>
          </p:cNvPr>
          <p:cNvSpPr/>
          <p:nvPr userDrawn="1"/>
        </p:nvSpPr>
        <p:spPr>
          <a:xfrm rot="16200000">
            <a:off x="8061230" y="-1325913"/>
            <a:ext cx="1489754" cy="677177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ABC4"/>
              </a:solidFill>
            </a:endParaRPr>
          </a:p>
        </p:txBody>
      </p:sp>
      <p:sp>
        <p:nvSpPr>
          <p:cNvPr id="17" name="Rectangle : avec coins arrondis en haut 16">
            <a:extLst>
              <a:ext uri="{FF2B5EF4-FFF2-40B4-BE49-F238E27FC236}">
                <a16:creationId xmlns:a16="http://schemas.microsoft.com/office/drawing/2014/main" id="{C9584AC6-30F4-56C5-DF0C-0E234F61A15F}"/>
              </a:ext>
            </a:extLst>
          </p:cNvPr>
          <p:cNvSpPr/>
          <p:nvPr userDrawn="1"/>
        </p:nvSpPr>
        <p:spPr>
          <a:xfrm rot="16200000">
            <a:off x="10401348" y="1285022"/>
            <a:ext cx="738184" cy="283033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06019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F5B7C0-1A69-6FE7-3CDF-C748B760F0C9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51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5A8EEF3E-8838-9B56-651A-E9D9039D40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65" y="0"/>
            <a:ext cx="12192000" cy="6858000"/>
          </a:xfrm>
          <a:prstGeom prst="rect">
            <a:avLst/>
          </a:prstGeom>
        </p:spPr>
      </p:pic>
      <p:sp>
        <p:nvSpPr>
          <p:cNvPr id="6" name="Flèche : pentagone 5">
            <a:extLst>
              <a:ext uri="{FF2B5EF4-FFF2-40B4-BE49-F238E27FC236}">
                <a16:creationId xmlns:a16="http://schemas.microsoft.com/office/drawing/2014/main" id="{BAE95141-3189-F863-94A3-8E7561883B47}"/>
              </a:ext>
            </a:extLst>
          </p:cNvPr>
          <p:cNvSpPr/>
          <p:nvPr userDrawn="1"/>
        </p:nvSpPr>
        <p:spPr>
          <a:xfrm>
            <a:off x="6019800" y="0"/>
            <a:ext cx="6172199" cy="6858000"/>
          </a:xfrm>
          <a:prstGeom prst="homePlate">
            <a:avLst>
              <a:gd name="adj" fmla="val 0"/>
            </a:avLst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DD9042-338C-D966-988F-E17DDB0C5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FC0FF3-8CC6-1EE0-D04E-1915E4B1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4FDF9E-87EA-3273-6268-39BA5095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33F3C-A938-9D4C-15CC-F72AA9DE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A401F04-8382-1CAD-3392-9D52E4061617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B575F"/>
              </a:solidFill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DEB0339-9835-576E-9009-2A099E8B5A4C}"/>
              </a:ext>
            </a:extLst>
          </p:cNvPr>
          <p:cNvCxnSpPr>
            <a:cxnSpLocks/>
          </p:cNvCxnSpPr>
          <p:nvPr userDrawn="1"/>
        </p:nvCxnSpPr>
        <p:spPr>
          <a:xfrm>
            <a:off x="6315075" y="0"/>
            <a:ext cx="0" cy="6857999"/>
          </a:xfrm>
          <a:prstGeom prst="line">
            <a:avLst/>
          </a:prstGeom>
          <a:ln w="28575" cap="flat" cmpd="sng" algn="ctr">
            <a:solidFill>
              <a:srgbClr val="00ABC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007F2E6-670B-B6B2-D3BB-4D94CDDCE7A0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C891D99-8679-BEB0-C47A-0A063386D8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 flipH="1">
            <a:off x="3939633" y="3426265"/>
            <a:ext cx="2376550" cy="4481598"/>
          </a:xfrm>
          <a:prstGeom prst="rect">
            <a:avLst/>
          </a:prstGeom>
        </p:spPr>
      </p:pic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999899A0-1647-175E-BDB5-E8B75D168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21" y="1963261"/>
            <a:ext cx="405503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1A2144D1-D801-E918-D5AA-79312CA4A9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221539" y="1963261"/>
            <a:ext cx="405503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3546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bleu vert, bleu, Turquoise, Bleu sarcelle&#10;&#10;Le contenu généré par l’IA peut être incorrect.">
            <a:extLst>
              <a:ext uri="{FF2B5EF4-FFF2-40B4-BE49-F238E27FC236}">
                <a16:creationId xmlns:a16="http://schemas.microsoft.com/office/drawing/2014/main" id="{E624429A-89B7-59FA-B3A0-44A55F8C3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03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4A7FCE8-99F9-4AC3-C583-C54CF3110719}"/>
              </a:ext>
            </a:extLst>
          </p:cNvPr>
          <p:cNvSpPr/>
          <p:nvPr userDrawn="1"/>
        </p:nvSpPr>
        <p:spPr>
          <a:xfrm>
            <a:off x="1" y="0"/>
            <a:ext cx="5197467" cy="6858000"/>
          </a:xfrm>
          <a:prstGeom prst="rect">
            <a:avLst/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9D7A49-1655-A3AD-D909-C3078E8F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A8AF3E-D5B8-337D-52B3-528EAA32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C16C6D-B13E-E127-95C7-88469D3D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1234FD-386A-2973-3FD5-BB1C4442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3AD2D12-A25E-B607-A07E-B2DFDD4933EC}"/>
              </a:ext>
            </a:extLst>
          </p:cNvPr>
          <p:cNvCxnSpPr>
            <a:cxnSpLocks/>
          </p:cNvCxnSpPr>
          <p:nvPr userDrawn="1"/>
        </p:nvCxnSpPr>
        <p:spPr>
          <a:xfrm>
            <a:off x="4930069" y="81847"/>
            <a:ext cx="0" cy="6776153"/>
          </a:xfrm>
          <a:prstGeom prst="line">
            <a:avLst/>
          </a:prstGeom>
          <a:ln w="28575" cap="flat" cmpd="sng" algn="ctr">
            <a:solidFill>
              <a:srgbClr val="00ABC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74EB1E8-993F-4079-CE91-61D576743DEA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5E11EB-EEEA-2540-70C7-FCDEA94904DE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BFF833-F101-8804-7E62-01A9BE28C3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1744" y="0"/>
            <a:ext cx="2311218" cy="2705908"/>
          </a:xfrm>
          <a:prstGeom prst="rect">
            <a:avLst/>
          </a:prstGeom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B93A4093-9BB8-47D8-DB93-5C8C3B7A1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21" y="1963261"/>
            <a:ext cx="405503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B355E8EA-7716-7486-09D6-F7173FB9D06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67784" y="1963261"/>
            <a:ext cx="5686016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2126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1AE679-08F4-82C5-E017-FAB5EECB8611}"/>
              </a:ext>
            </a:extLst>
          </p:cNvPr>
          <p:cNvSpPr/>
          <p:nvPr userDrawn="1"/>
        </p:nvSpPr>
        <p:spPr>
          <a:xfrm>
            <a:off x="2" y="1"/>
            <a:ext cx="12191998" cy="5490435"/>
          </a:xfrm>
          <a:prstGeom prst="rect">
            <a:avLst/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6166FB3-39A5-AB3C-5CD1-994AA002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E67A60-F612-2430-93B6-29F0C774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7568A0-F9E1-5765-4487-5CAD77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AF93D6-C6BF-1B96-E1A9-C8149187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40ACDE-AF77-5AC1-A502-B43C0C6F21D8}"/>
              </a:ext>
            </a:extLst>
          </p:cNvPr>
          <p:cNvSpPr/>
          <p:nvPr userDrawn="1"/>
        </p:nvSpPr>
        <p:spPr>
          <a:xfrm>
            <a:off x="0" y="6407732"/>
            <a:ext cx="12191998" cy="450268"/>
          </a:xfrm>
          <a:prstGeom prst="rect">
            <a:avLst/>
          </a:prstGeom>
          <a:solidFill>
            <a:srgbClr val="4B5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9DB3975-6528-3DF2-55F0-B628B58BC288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B575F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A57FE2D-DFAF-421C-BF0E-5D53FE5805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9115" y="2401208"/>
            <a:ext cx="637105" cy="630980"/>
          </a:xfrm>
          <a:prstGeom prst="rect">
            <a:avLst/>
          </a:prstGeom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7843EBC6-F7B5-8DF4-49F2-98063BD76796}"/>
              </a:ext>
            </a:extLst>
          </p:cNvPr>
          <p:cNvSpPr/>
          <p:nvPr userDrawn="1"/>
        </p:nvSpPr>
        <p:spPr>
          <a:xfrm>
            <a:off x="936732" y="1983296"/>
            <a:ext cx="2743200" cy="4868886"/>
          </a:xfrm>
          <a:prstGeom prst="round2SameRect">
            <a:avLst>
              <a:gd name="adj1" fmla="val 48126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Rectangle : avec coins arrondis en haut 18">
            <a:extLst>
              <a:ext uri="{FF2B5EF4-FFF2-40B4-BE49-F238E27FC236}">
                <a16:creationId xmlns:a16="http://schemas.microsoft.com/office/drawing/2014/main" id="{0AD92B99-6B89-560E-2DA7-464037D92A17}"/>
              </a:ext>
            </a:extLst>
          </p:cNvPr>
          <p:cNvSpPr/>
          <p:nvPr userDrawn="1"/>
        </p:nvSpPr>
        <p:spPr>
          <a:xfrm>
            <a:off x="4710475" y="1989114"/>
            <a:ext cx="2743200" cy="4868886"/>
          </a:xfrm>
          <a:prstGeom prst="round2SameRect">
            <a:avLst>
              <a:gd name="adj1" fmla="val 48126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" name="Rectangle : avec coins arrondis en haut 19">
            <a:extLst>
              <a:ext uri="{FF2B5EF4-FFF2-40B4-BE49-F238E27FC236}">
                <a16:creationId xmlns:a16="http://schemas.microsoft.com/office/drawing/2014/main" id="{73E8340C-D896-7F78-F083-02F21C8F0DC5}"/>
              </a:ext>
            </a:extLst>
          </p:cNvPr>
          <p:cNvSpPr/>
          <p:nvPr userDrawn="1"/>
        </p:nvSpPr>
        <p:spPr>
          <a:xfrm>
            <a:off x="8496297" y="1989114"/>
            <a:ext cx="2743200" cy="4868886"/>
          </a:xfrm>
          <a:prstGeom prst="round2SameRect">
            <a:avLst>
              <a:gd name="adj1" fmla="val 48126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87F74-3A61-DEB5-BC37-F940BB507D8A}"/>
              </a:ext>
            </a:extLst>
          </p:cNvPr>
          <p:cNvSpPr/>
          <p:nvPr userDrawn="1"/>
        </p:nvSpPr>
        <p:spPr>
          <a:xfrm>
            <a:off x="-11724" y="-17267"/>
            <a:ext cx="12203724" cy="117892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4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A7020B7-3786-4164-A9C4-33F523E4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75" y="456568"/>
            <a:ext cx="11247120" cy="1102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0A1B94-5188-49E1-A840-D2DC49EB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825" y="1825625"/>
            <a:ext cx="112471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7E102F-A97A-408F-A550-2962D5612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osis" panose="02010503020202060003" pitchFamily="50" charset="0"/>
              </a:defRPr>
            </a:lvl1pPr>
          </a:lstStyle>
          <a:p>
            <a:fld id="{57CC63BD-5B1A-4F59-AE86-9499E46D12C0}" type="datetime1">
              <a:rPr lang="fr-FR" smtClean="0"/>
              <a:t>19/03/2025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798967-1679-42B1-9D63-5B77733BD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Dosis" panose="02010503020202060003" pitchFamily="50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B14789-B706-468C-8034-7DEE85027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Dosis" panose="02010503020202060003" pitchFamily="50" charset="0"/>
              </a:defRPr>
            </a:lvl1pPr>
          </a:lstStyle>
          <a:p>
            <a:fld id="{C4679A21-1591-408A-80D5-23AEE9D8EC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BF1EB6A7-0F9D-42DD-9C6C-75D1639069B7}"/>
              </a:ext>
            </a:extLst>
          </p:cNvPr>
          <p:cNvSpPr/>
          <p:nvPr userDrawn="1"/>
        </p:nvSpPr>
        <p:spPr>
          <a:xfrm>
            <a:off x="569581" y="1558811"/>
            <a:ext cx="214191" cy="74078"/>
          </a:xfrm>
          <a:prstGeom prst="roundRect">
            <a:avLst>
              <a:gd name="adj" fmla="val 50000"/>
            </a:avLst>
          </a:prstGeom>
          <a:solidFill>
            <a:srgbClr val="00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92F28A-A3EB-C594-5F29-600816977DE4}"/>
              </a:ext>
            </a:extLst>
          </p:cNvPr>
          <p:cNvSpPr/>
          <p:nvPr userDrawn="1"/>
        </p:nvSpPr>
        <p:spPr>
          <a:xfrm>
            <a:off x="0" y="1263"/>
            <a:ext cx="12192000" cy="77388"/>
          </a:xfrm>
          <a:prstGeom prst="rect">
            <a:avLst/>
          </a:prstGeom>
          <a:solidFill>
            <a:srgbClr val="00AB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5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63" r:id="rId3"/>
    <p:sldLayoutId id="2147483662" r:id="rId4"/>
    <p:sldLayoutId id="2147483701" r:id="rId5"/>
    <p:sldLayoutId id="2147483664" r:id="rId6"/>
    <p:sldLayoutId id="2147483676" r:id="rId7"/>
    <p:sldLayoutId id="2147483702" r:id="rId8"/>
    <p:sldLayoutId id="2147483698" r:id="rId9"/>
    <p:sldLayoutId id="2147483669" r:id="rId10"/>
    <p:sldLayoutId id="214748365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rgbClr val="00ABC4"/>
          </a:solidFill>
          <a:latin typeface="Dosis" panose="02010503020202060003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ABC4"/>
        </a:buClr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Dosis" panose="02010503020202060003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C4"/>
        </a:buClr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Dosis" panose="02010503020202060003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C4"/>
        </a:buClr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Dosis" panose="02010503020202060003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C4"/>
        </a:buClr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Dosis" panose="02010503020202060003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C4"/>
        </a:buClr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Dosis" panose="02010503020202060003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0F073A31-DD26-53CA-BE4B-A384AB66C96A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679A21-1591-408A-80D5-23AEE9D8EC78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9" name="Image 1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BF2B350-A0CA-E3A4-B608-DEB2921B27F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29490" y="5927677"/>
            <a:ext cx="540643" cy="666223"/>
          </a:xfrm>
          <a:prstGeom prst="rect">
            <a:avLst/>
          </a:prstGeom>
        </p:spPr>
      </p:pic>
      <p:sp>
        <p:nvSpPr>
          <p:cNvPr id="20" name="Titre 1">
            <a:extLst>
              <a:ext uri="{FF2B5EF4-FFF2-40B4-BE49-F238E27FC236}">
                <a16:creationId xmlns:a16="http://schemas.microsoft.com/office/drawing/2014/main" id="{90BCEA9B-CECD-07C6-0F93-0971F27E576F}"/>
              </a:ext>
            </a:extLst>
          </p:cNvPr>
          <p:cNvSpPr txBox="1">
            <a:spLocks/>
          </p:cNvSpPr>
          <p:nvPr/>
        </p:nvSpPr>
        <p:spPr>
          <a:xfrm>
            <a:off x="6775221" y="2221122"/>
            <a:ext cx="3265926" cy="2502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Dosis" panose="02010503020202060003" pitchFamily="50" charset="0"/>
                <a:ea typeface="+mj-ea"/>
                <a:cs typeface="+mj-cs"/>
              </a:defRPr>
            </a:lvl1pPr>
          </a:lstStyle>
          <a:p>
            <a:endParaRPr lang="fr-FR" sz="3600" dirty="0"/>
          </a:p>
        </p:txBody>
      </p:sp>
      <p:pic>
        <p:nvPicPr>
          <p:cNvPr id="23" name="Image 22" descr="Une image contenant Police, texte, Graphique, logo&#10;&#10;Le contenu généré par l’IA peut être incorrect.">
            <a:extLst>
              <a:ext uri="{FF2B5EF4-FFF2-40B4-BE49-F238E27FC236}">
                <a16:creationId xmlns:a16="http://schemas.microsoft.com/office/drawing/2014/main" id="{8E59F737-B98C-EAFF-93D0-2F722FA97F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14" y="429126"/>
            <a:ext cx="3563293" cy="1202307"/>
          </a:xfrm>
          <a:prstGeom prst="rect">
            <a:avLst/>
          </a:prstGeom>
        </p:spPr>
      </p:pic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C450941D-BEA4-C972-B8A0-E2C5C99EC7B1}"/>
              </a:ext>
            </a:extLst>
          </p:cNvPr>
          <p:cNvSpPr/>
          <p:nvPr/>
        </p:nvSpPr>
        <p:spPr>
          <a:xfrm rot="2305324">
            <a:off x="7377547" y="-1730279"/>
            <a:ext cx="2509123" cy="7225589"/>
          </a:xfrm>
          <a:custGeom>
            <a:avLst/>
            <a:gdLst>
              <a:gd name="connsiteX0" fmla="*/ 28755 w 2509123"/>
              <a:gd name="connsiteY0" fmla="*/ 0 h 7225589"/>
              <a:gd name="connsiteX1" fmla="*/ 2494776 w 2509123"/>
              <a:gd name="connsiteY1" fmla="*/ 0 h 7225589"/>
              <a:gd name="connsiteX2" fmla="*/ 2494776 w 2509123"/>
              <a:gd name="connsiteY2" fmla="*/ 5788914 h 7225589"/>
              <a:gd name="connsiteX3" fmla="*/ 2505449 w 2509123"/>
              <a:gd name="connsiteY3" fmla="*/ 5874080 h 7225589"/>
              <a:gd name="connsiteX4" fmla="*/ 2034177 w 2509123"/>
              <a:gd name="connsiteY4" fmla="*/ 6953880 h 7225589"/>
              <a:gd name="connsiteX5" fmla="*/ 271709 w 2509123"/>
              <a:gd name="connsiteY5" fmla="*/ 6750644 h 7225589"/>
              <a:gd name="connsiteX6" fmla="*/ 27786 w 2509123"/>
              <a:gd name="connsiteY6" fmla="*/ 5708519 h 7225589"/>
              <a:gd name="connsiteX7" fmla="*/ 28755 w 2509123"/>
              <a:gd name="connsiteY7" fmla="*/ 5704848 h 722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9123" h="7225589">
                <a:moveTo>
                  <a:pt x="28755" y="0"/>
                </a:moveTo>
                <a:lnTo>
                  <a:pt x="2494776" y="0"/>
                </a:lnTo>
                <a:lnTo>
                  <a:pt x="2494776" y="5788914"/>
                </a:lnTo>
                <a:lnTo>
                  <a:pt x="2505449" y="5874080"/>
                </a:lnTo>
                <a:cubicBezTo>
                  <a:pt x="2536203" y="6275623"/>
                  <a:pt x="2373436" y="6684774"/>
                  <a:pt x="2034177" y="6953880"/>
                </a:cubicBezTo>
                <a:cubicBezTo>
                  <a:pt x="1491362" y="7384450"/>
                  <a:pt x="702279" y="7293458"/>
                  <a:pt x="271709" y="6750644"/>
                </a:cubicBezTo>
                <a:cubicBezTo>
                  <a:pt x="29513" y="6445310"/>
                  <a:pt x="-47657" y="6062056"/>
                  <a:pt x="27786" y="5708519"/>
                </a:cubicBezTo>
                <a:lnTo>
                  <a:pt x="28755" y="5704848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712B71F9-8B2A-8AC7-ACB0-2FD498F1A83F}"/>
              </a:ext>
            </a:extLst>
          </p:cNvPr>
          <p:cNvSpPr/>
          <p:nvPr/>
        </p:nvSpPr>
        <p:spPr>
          <a:xfrm rot="2329374">
            <a:off x="7293148" y="-1230738"/>
            <a:ext cx="1744066" cy="4385617"/>
          </a:xfrm>
          <a:custGeom>
            <a:avLst/>
            <a:gdLst>
              <a:gd name="connsiteX0" fmla="*/ 0 w 1744066"/>
              <a:gd name="connsiteY0" fmla="*/ 0 h 4385617"/>
              <a:gd name="connsiteX1" fmla="*/ 1739165 w 1744066"/>
              <a:gd name="connsiteY1" fmla="*/ 0 h 4385617"/>
              <a:gd name="connsiteX2" fmla="*/ 1739165 w 1744066"/>
              <a:gd name="connsiteY2" fmla="*/ 3432272 h 4385617"/>
              <a:gd name="connsiteX3" fmla="*/ 1741032 w 1744066"/>
              <a:gd name="connsiteY3" fmla="*/ 3442510 h 4385617"/>
              <a:gd name="connsiteX4" fmla="*/ 1419528 w 1744066"/>
              <a:gd name="connsiteY4" fmla="*/ 4193439 h 4385617"/>
              <a:gd name="connsiteX5" fmla="*/ 196594 w 1744066"/>
              <a:gd name="connsiteY5" fmla="*/ 4061080 h 4385617"/>
              <a:gd name="connsiteX6" fmla="*/ 7450 w 1744066"/>
              <a:gd name="connsiteY6" fmla="*/ 3589075 h 4385617"/>
              <a:gd name="connsiteX7" fmla="*/ 7476 w 1744066"/>
              <a:gd name="connsiteY7" fmla="*/ 3586904 h 4385617"/>
              <a:gd name="connsiteX8" fmla="*/ 0 w 1744066"/>
              <a:gd name="connsiteY8" fmla="*/ 3586904 h 438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4066" h="4385617">
                <a:moveTo>
                  <a:pt x="0" y="0"/>
                </a:moveTo>
                <a:lnTo>
                  <a:pt x="1739165" y="0"/>
                </a:lnTo>
                <a:lnTo>
                  <a:pt x="1739165" y="3432272"/>
                </a:lnTo>
                <a:lnTo>
                  <a:pt x="1741032" y="3442510"/>
                </a:lnTo>
                <a:cubicBezTo>
                  <a:pt x="1764301" y="3720757"/>
                  <a:pt x="1653437" y="4005217"/>
                  <a:pt x="1419528" y="4193439"/>
                </a:cubicBezTo>
                <a:cubicBezTo>
                  <a:pt x="1045274" y="4494593"/>
                  <a:pt x="497749" y="4435334"/>
                  <a:pt x="196594" y="4061080"/>
                </a:cubicBezTo>
                <a:cubicBezTo>
                  <a:pt x="83661" y="3920735"/>
                  <a:pt x="21411" y="3756023"/>
                  <a:pt x="7450" y="3589075"/>
                </a:cubicBezTo>
                <a:lnTo>
                  <a:pt x="7476" y="3586904"/>
                </a:lnTo>
                <a:lnTo>
                  <a:pt x="0" y="3586904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18FA752-36F5-3FDF-44A7-AB8D174FC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401" y="2730982"/>
            <a:ext cx="4484398" cy="1872508"/>
          </a:xfrm>
        </p:spPr>
        <p:txBody>
          <a:bodyPr>
            <a:noAutofit/>
          </a:bodyPr>
          <a:lstStyle/>
          <a:p>
            <a:r>
              <a:rPr lang="fr-FR" sz="3500" dirty="0"/>
              <a:t>Appel à Manifestation d’Intérêt </a:t>
            </a:r>
            <a:br>
              <a:rPr lang="fr-FR" sz="3500" dirty="0"/>
            </a:br>
            <a:r>
              <a:rPr lang="fr-FR" sz="3500" dirty="0"/>
              <a:t>« sorties de labos » </a:t>
            </a:r>
          </a:p>
        </p:txBody>
      </p:sp>
    </p:spTree>
    <p:extLst>
      <p:ext uri="{BB962C8B-B14F-4D97-AF65-F5344CB8AC3E}">
        <p14:creationId xmlns:p14="http://schemas.microsoft.com/office/powerpoint/2010/main" val="206739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C96504-05FB-D34A-F98D-06E40E1DF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306" y="2326757"/>
            <a:ext cx="3062893" cy="1102243"/>
          </a:xfrm>
        </p:spPr>
        <p:txBody>
          <a:bodyPr>
            <a:noAutofit/>
          </a:bodyPr>
          <a:lstStyle/>
          <a:p>
            <a:r>
              <a:rPr lang="fr-FR" sz="5400" dirty="0"/>
              <a:t>Nom</a:t>
            </a:r>
            <a:br>
              <a:rPr lang="fr-FR" sz="5400" dirty="0"/>
            </a:br>
            <a:r>
              <a:rPr lang="fr-FR" sz="5400" dirty="0"/>
              <a:t>du projet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F3C0E3D-525D-A083-13C3-C9143830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B61126-72DF-80B2-5F04-7EB5E3E6A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CB96E6D-9A59-4C72-D6E9-31FBF04827F4}"/>
              </a:ext>
            </a:extLst>
          </p:cNvPr>
          <p:cNvSpPr/>
          <p:nvPr/>
        </p:nvSpPr>
        <p:spPr>
          <a:xfrm>
            <a:off x="569581" y="4017332"/>
            <a:ext cx="214191" cy="74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060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6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F56E6-DD20-17D1-91E4-2D80DC4FB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RESULTATS DE </a:t>
            </a:r>
            <a:br>
              <a:rPr lang="fr-FR" dirty="0"/>
            </a:br>
            <a:r>
              <a:rPr lang="fr-FR" dirty="0"/>
              <a:t>RECHERCHE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D4FA8D3-2AFE-7D9F-7808-00B5450C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254DED-AF69-296F-0508-7A37A57E1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0" dirty="0"/>
              <a:t>Quels seraient les résultats de recherche valorisables?</a:t>
            </a:r>
          </a:p>
          <a:p>
            <a:pPr marL="0" indent="0">
              <a:buNone/>
            </a:pPr>
            <a:r>
              <a:rPr lang="fr-FR" b="0" dirty="0"/>
              <a:t>…</a:t>
            </a:r>
          </a:p>
          <a:p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084258AE-9620-B778-1C63-0E4E0758383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45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29312-B9DA-126B-418D-476E04FB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75" y="456568"/>
            <a:ext cx="4531219" cy="1102243"/>
          </a:xfrm>
        </p:spPr>
        <p:txBody>
          <a:bodyPr>
            <a:normAutofit/>
          </a:bodyPr>
          <a:lstStyle/>
          <a:p>
            <a:pPr>
              <a:buClr>
                <a:srgbClr val="00ABC4"/>
              </a:buClr>
            </a:pPr>
            <a:r>
              <a:rPr lang="fr-FR" b="1" dirty="0">
                <a:solidFill>
                  <a:schemeClr val="bg1"/>
                </a:solidFill>
                <a:latin typeface="Dosis" panose="02010503020202060003" pitchFamily="50" charset="0"/>
              </a:rPr>
              <a:t>Cas d’usage et débouchés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F48F92C-A1B5-B588-E31A-F08908A7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C24C1C-FA9C-7442-D85E-440EA77EA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0" dirty="0"/>
              <a:t>Applications potentielles, Dans quels secteurs, en réponse à quels besoins?</a:t>
            </a:r>
          </a:p>
          <a:p>
            <a:pPr marL="0" indent="0">
              <a:buNone/>
            </a:pPr>
            <a:r>
              <a:rPr lang="fr-FR" b="0" dirty="0"/>
              <a:t>Produit, service ou procédé imaginé...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183BF8B-EE95-DD59-08FC-456E969BED4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87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7599F-1F25-B3DA-828C-C0BAAE41F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39AAF2-43F3-87E5-66A5-6F89E3FD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Propriété </a:t>
            </a:r>
            <a:br>
              <a:rPr lang="fr-FR" dirty="0"/>
            </a:br>
            <a:r>
              <a:rPr lang="fr-FR" dirty="0"/>
              <a:t>intellectuelle </a:t>
            </a:r>
            <a:br>
              <a:rPr lang="fr-FR" dirty="0"/>
            </a:br>
            <a:r>
              <a:rPr lang="fr-FR" dirty="0"/>
              <a:t>potentielle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197EDF-2AF5-1418-BEF2-BBFCE0BBC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82057-151E-0114-21D2-C00AC78D3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0" dirty="0"/>
              <a:t>Les résultats de la recherche ont-ils été publiés ? </a:t>
            </a:r>
          </a:p>
          <a:p>
            <a:pPr marL="0" indent="0">
              <a:buNone/>
            </a:pPr>
            <a:r>
              <a:rPr lang="fr-FR" b="0" dirty="0"/>
              <a:t>Dans quel cadre ont-ils été produits ?</a:t>
            </a:r>
          </a:p>
          <a:p>
            <a:pPr marL="0" indent="0">
              <a:buNone/>
            </a:pPr>
            <a:r>
              <a:rPr lang="fr-FR" b="0" dirty="0"/>
              <a:t>Ont-ils fait l’objet d’une protection 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7ACCA396-ADDC-DFD9-E6FC-373FC3BBA88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169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153B5-A979-916A-D907-77C160020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4D43D8-917D-52AE-2CCF-3E8B00C6C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75" y="456568"/>
            <a:ext cx="3194125" cy="1102243"/>
          </a:xfrm>
        </p:spPr>
        <p:txBody>
          <a:bodyPr>
            <a:normAutofit/>
          </a:bodyPr>
          <a:lstStyle/>
          <a:p>
            <a:r>
              <a:rPr lang="fr-FR" dirty="0"/>
              <a:t>SITUATION DU PORTEUR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44D70C-5337-ED30-C2C6-BEB7F39C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7D3054-B2E2-593E-A360-EBBCB2349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0" dirty="0"/>
              <a:t>Expérience et motivations, vision et ambition de transfert, disponibilité, équipe...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474DF0F-F38F-3403-E622-900CAD15C210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317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AA695-1D0A-4EBD-414F-C75357735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F1D0C2-4476-B1ED-59CE-228D7102B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Impacts </a:t>
            </a:r>
            <a:br>
              <a:rPr lang="fr-FR" dirty="0"/>
            </a:br>
            <a:r>
              <a:rPr lang="fr-FR" dirty="0"/>
              <a:t>POTENTIELS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B395BFB-1F51-5BE7-B46E-B45D6F6C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9A21-1591-408A-80D5-23AEE9D8EC7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144EBD-4667-5EA4-205B-95BBED155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0" dirty="0"/>
              <a:t>Sociétal, économique, environnemental...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8F7DD11-F64B-8A07-0B14-AA85856E68F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754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17397-0EBF-9E71-6C5D-AF5D80E8B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D6C4043B-F084-059F-8E43-1A0CA7F65E06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679A21-1591-408A-80D5-23AEE9D8EC7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Rectangle : avec coins arrondis en haut 7">
            <a:extLst>
              <a:ext uri="{FF2B5EF4-FFF2-40B4-BE49-F238E27FC236}">
                <a16:creationId xmlns:a16="http://schemas.microsoft.com/office/drawing/2014/main" id="{2DFB3F6D-30F5-EF67-51B2-B7380FC69012}"/>
              </a:ext>
            </a:extLst>
          </p:cNvPr>
          <p:cNvSpPr/>
          <p:nvPr/>
        </p:nvSpPr>
        <p:spPr>
          <a:xfrm rot="10800000">
            <a:off x="4380982" y="-1"/>
            <a:ext cx="1226543" cy="154165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9" name="Image 1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FCE86A7-076E-994C-3BC8-A21F3CC4982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29490" y="5927677"/>
            <a:ext cx="540643" cy="666223"/>
          </a:xfrm>
          <a:prstGeom prst="rect">
            <a:avLst/>
          </a:prstGeom>
        </p:spPr>
      </p:pic>
      <p:sp>
        <p:nvSpPr>
          <p:cNvPr id="20" name="Titre 1">
            <a:extLst>
              <a:ext uri="{FF2B5EF4-FFF2-40B4-BE49-F238E27FC236}">
                <a16:creationId xmlns:a16="http://schemas.microsoft.com/office/drawing/2014/main" id="{F4DA0E3C-46E7-4C02-EED8-2B5F53BDBFFA}"/>
              </a:ext>
            </a:extLst>
          </p:cNvPr>
          <p:cNvSpPr txBox="1">
            <a:spLocks/>
          </p:cNvSpPr>
          <p:nvPr/>
        </p:nvSpPr>
        <p:spPr>
          <a:xfrm>
            <a:off x="6775221" y="2221122"/>
            <a:ext cx="3265926" cy="2502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Dosis" panose="02010503020202060003" pitchFamily="50" charset="0"/>
                <a:ea typeface="+mj-ea"/>
                <a:cs typeface="+mj-cs"/>
              </a:defRPr>
            </a:lvl1pPr>
          </a:lstStyle>
          <a:p>
            <a:endParaRPr lang="fr-FR" sz="3600" dirty="0"/>
          </a:p>
        </p:txBody>
      </p:sp>
      <p:pic>
        <p:nvPicPr>
          <p:cNvPr id="23" name="Image 22" descr="Une image contenant Police, texte, Graphique, logo&#10;&#10;Le contenu généré par l’IA peut être incorrect.">
            <a:extLst>
              <a:ext uri="{FF2B5EF4-FFF2-40B4-BE49-F238E27FC236}">
                <a16:creationId xmlns:a16="http://schemas.microsoft.com/office/drawing/2014/main" id="{E3A95232-2601-9537-0584-A5A9F9353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14" y="429126"/>
            <a:ext cx="3563293" cy="1202307"/>
          </a:xfrm>
          <a:prstGeom prst="rect">
            <a:avLst/>
          </a:prstGeom>
        </p:spPr>
      </p:pic>
      <p:pic>
        <p:nvPicPr>
          <p:cNvPr id="27" name="Graphique 26" descr="Homme scientifique avec un remplissage uni">
            <a:extLst>
              <a:ext uri="{FF2B5EF4-FFF2-40B4-BE49-F238E27FC236}">
                <a16:creationId xmlns:a16="http://schemas.microsoft.com/office/drawing/2014/main" id="{96F8CED4-2C0D-4D64-B48F-B1981CD053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51189" y="430263"/>
            <a:ext cx="686129" cy="686129"/>
          </a:xfrm>
          <a:prstGeom prst="rect">
            <a:avLst/>
          </a:prstGeom>
        </p:spPr>
      </p:pic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EC4A4EE-C2FE-5887-AFAB-941D18878103}"/>
              </a:ext>
            </a:extLst>
          </p:cNvPr>
          <p:cNvSpPr/>
          <p:nvPr/>
        </p:nvSpPr>
        <p:spPr>
          <a:xfrm rot="2305324">
            <a:off x="7377547" y="-1730279"/>
            <a:ext cx="2509123" cy="7225589"/>
          </a:xfrm>
          <a:custGeom>
            <a:avLst/>
            <a:gdLst>
              <a:gd name="connsiteX0" fmla="*/ 28755 w 2509123"/>
              <a:gd name="connsiteY0" fmla="*/ 0 h 7225589"/>
              <a:gd name="connsiteX1" fmla="*/ 2494776 w 2509123"/>
              <a:gd name="connsiteY1" fmla="*/ 0 h 7225589"/>
              <a:gd name="connsiteX2" fmla="*/ 2494776 w 2509123"/>
              <a:gd name="connsiteY2" fmla="*/ 5788914 h 7225589"/>
              <a:gd name="connsiteX3" fmla="*/ 2505449 w 2509123"/>
              <a:gd name="connsiteY3" fmla="*/ 5874080 h 7225589"/>
              <a:gd name="connsiteX4" fmla="*/ 2034177 w 2509123"/>
              <a:gd name="connsiteY4" fmla="*/ 6953880 h 7225589"/>
              <a:gd name="connsiteX5" fmla="*/ 271709 w 2509123"/>
              <a:gd name="connsiteY5" fmla="*/ 6750644 h 7225589"/>
              <a:gd name="connsiteX6" fmla="*/ 27786 w 2509123"/>
              <a:gd name="connsiteY6" fmla="*/ 5708519 h 7225589"/>
              <a:gd name="connsiteX7" fmla="*/ 28755 w 2509123"/>
              <a:gd name="connsiteY7" fmla="*/ 5704848 h 722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9123" h="7225589">
                <a:moveTo>
                  <a:pt x="28755" y="0"/>
                </a:moveTo>
                <a:lnTo>
                  <a:pt x="2494776" y="0"/>
                </a:lnTo>
                <a:lnTo>
                  <a:pt x="2494776" y="5788914"/>
                </a:lnTo>
                <a:lnTo>
                  <a:pt x="2505449" y="5874080"/>
                </a:lnTo>
                <a:cubicBezTo>
                  <a:pt x="2536203" y="6275623"/>
                  <a:pt x="2373436" y="6684774"/>
                  <a:pt x="2034177" y="6953880"/>
                </a:cubicBezTo>
                <a:cubicBezTo>
                  <a:pt x="1491362" y="7384450"/>
                  <a:pt x="702279" y="7293458"/>
                  <a:pt x="271709" y="6750644"/>
                </a:cubicBezTo>
                <a:cubicBezTo>
                  <a:pt x="29513" y="6445310"/>
                  <a:pt x="-47657" y="6062056"/>
                  <a:pt x="27786" y="5708519"/>
                </a:cubicBezTo>
                <a:lnTo>
                  <a:pt x="28755" y="5704848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82353CA5-2C94-58C1-CCB1-D95115AE016B}"/>
              </a:ext>
            </a:extLst>
          </p:cNvPr>
          <p:cNvSpPr/>
          <p:nvPr/>
        </p:nvSpPr>
        <p:spPr>
          <a:xfrm rot="2329374">
            <a:off x="7293148" y="-1230738"/>
            <a:ext cx="1744066" cy="4385617"/>
          </a:xfrm>
          <a:custGeom>
            <a:avLst/>
            <a:gdLst>
              <a:gd name="connsiteX0" fmla="*/ 0 w 1744066"/>
              <a:gd name="connsiteY0" fmla="*/ 0 h 4385617"/>
              <a:gd name="connsiteX1" fmla="*/ 1739165 w 1744066"/>
              <a:gd name="connsiteY1" fmla="*/ 0 h 4385617"/>
              <a:gd name="connsiteX2" fmla="*/ 1739165 w 1744066"/>
              <a:gd name="connsiteY2" fmla="*/ 3432272 h 4385617"/>
              <a:gd name="connsiteX3" fmla="*/ 1741032 w 1744066"/>
              <a:gd name="connsiteY3" fmla="*/ 3442510 h 4385617"/>
              <a:gd name="connsiteX4" fmla="*/ 1419528 w 1744066"/>
              <a:gd name="connsiteY4" fmla="*/ 4193439 h 4385617"/>
              <a:gd name="connsiteX5" fmla="*/ 196594 w 1744066"/>
              <a:gd name="connsiteY5" fmla="*/ 4061080 h 4385617"/>
              <a:gd name="connsiteX6" fmla="*/ 7450 w 1744066"/>
              <a:gd name="connsiteY6" fmla="*/ 3589075 h 4385617"/>
              <a:gd name="connsiteX7" fmla="*/ 7476 w 1744066"/>
              <a:gd name="connsiteY7" fmla="*/ 3586904 h 4385617"/>
              <a:gd name="connsiteX8" fmla="*/ 0 w 1744066"/>
              <a:gd name="connsiteY8" fmla="*/ 3586904 h 438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4066" h="4385617">
                <a:moveTo>
                  <a:pt x="0" y="0"/>
                </a:moveTo>
                <a:lnTo>
                  <a:pt x="1739165" y="0"/>
                </a:lnTo>
                <a:lnTo>
                  <a:pt x="1739165" y="3432272"/>
                </a:lnTo>
                <a:lnTo>
                  <a:pt x="1741032" y="3442510"/>
                </a:lnTo>
                <a:cubicBezTo>
                  <a:pt x="1764301" y="3720757"/>
                  <a:pt x="1653437" y="4005217"/>
                  <a:pt x="1419528" y="4193439"/>
                </a:cubicBezTo>
                <a:cubicBezTo>
                  <a:pt x="1045274" y="4494593"/>
                  <a:pt x="497749" y="4435334"/>
                  <a:pt x="196594" y="4061080"/>
                </a:cubicBezTo>
                <a:cubicBezTo>
                  <a:pt x="83661" y="3920735"/>
                  <a:pt x="21411" y="3756023"/>
                  <a:pt x="7450" y="3589075"/>
                </a:cubicBezTo>
                <a:lnTo>
                  <a:pt x="7476" y="3586904"/>
                </a:lnTo>
                <a:lnTo>
                  <a:pt x="0" y="3586904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674A872-BE50-02C3-255C-84A3125B6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157" y="1656655"/>
            <a:ext cx="4632960" cy="1406843"/>
          </a:xfrm>
        </p:spPr>
        <p:txBody>
          <a:bodyPr>
            <a:normAutofit fontScale="90000"/>
          </a:bodyPr>
          <a:lstStyle/>
          <a:p>
            <a:r>
              <a:rPr lang="fr-FR" sz="4400" dirty="0"/>
              <a:t>MERCI </a:t>
            </a:r>
            <a:br>
              <a:rPr lang="fr-FR" sz="4400" dirty="0"/>
            </a:br>
            <a:r>
              <a:rPr lang="fr-FR" sz="4400" dirty="0"/>
              <a:t>pour </a:t>
            </a:r>
            <a:br>
              <a:rPr lang="fr-FR" sz="4400" dirty="0"/>
            </a:br>
            <a:r>
              <a:rPr lang="fr-FR" sz="4400" dirty="0"/>
              <a:t>votre </a:t>
            </a:r>
            <a:br>
              <a:rPr lang="fr-FR" sz="4400" dirty="0"/>
            </a:br>
            <a:r>
              <a:rPr lang="fr-FR" sz="4400" dirty="0"/>
              <a:t>attention</a:t>
            </a:r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27D8822-24F0-71B1-9C9D-A2C653C3B234}"/>
              </a:ext>
            </a:extLst>
          </p:cNvPr>
          <p:cNvSpPr txBox="1">
            <a:spLocks/>
          </p:cNvSpPr>
          <p:nvPr/>
        </p:nvSpPr>
        <p:spPr>
          <a:xfrm>
            <a:off x="6706211" y="1109069"/>
            <a:ext cx="2463670" cy="2502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Dosis" panose="02010503020202060003" pitchFamily="50" charset="0"/>
                <a:ea typeface="+mj-ea"/>
                <a:cs typeface="+mj-cs"/>
              </a:defRPr>
            </a:lvl1pPr>
          </a:lstStyle>
          <a:p>
            <a:endParaRPr lang="fr-FR" sz="3600" dirty="0"/>
          </a:p>
        </p:txBody>
      </p:sp>
      <p:sp>
        <p:nvSpPr>
          <p:cNvPr id="2" name="Titre 3">
            <a:extLst>
              <a:ext uri="{FF2B5EF4-FFF2-40B4-BE49-F238E27FC236}">
                <a16:creationId xmlns:a16="http://schemas.microsoft.com/office/drawing/2014/main" id="{27FE7E27-AB19-CD7A-3F0C-B3D9CA18E494}"/>
              </a:ext>
            </a:extLst>
          </p:cNvPr>
          <p:cNvSpPr txBox="1">
            <a:spLocks/>
          </p:cNvSpPr>
          <p:nvPr/>
        </p:nvSpPr>
        <p:spPr>
          <a:xfrm>
            <a:off x="5986540" y="2981779"/>
            <a:ext cx="4632960" cy="14068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Dosis" panose="02010503020202060003" pitchFamily="50" charset="0"/>
                <a:ea typeface="+mj-ea"/>
                <a:cs typeface="+mj-cs"/>
              </a:defRPr>
            </a:lvl1pPr>
          </a:lstStyle>
          <a:p>
            <a:r>
              <a:rPr lang="fr-FR" sz="4000" dirty="0"/>
              <a:t>Des </a:t>
            </a:r>
            <a:br>
              <a:rPr lang="fr-FR" sz="4000" dirty="0"/>
            </a:br>
            <a:r>
              <a:rPr lang="fr-FR" sz="4000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26217076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ULSALYS">
      <a:dk1>
        <a:srgbClr val="4B575F"/>
      </a:dk1>
      <a:lt1>
        <a:srgbClr val="FFFFFF"/>
      </a:lt1>
      <a:dk2>
        <a:srgbClr val="4B575F"/>
      </a:dk2>
      <a:lt2>
        <a:srgbClr val="FFFFFF"/>
      </a:lt2>
      <a:accent1>
        <a:srgbClr val="EB6408"/>
      </a:accent1>
      <a:accent2>
        <a:srgbClr val="00ABC4"/>
      </a:accent2>
      <a:accent3>
        <a:srgbClr val="4B575F"/>
      </a:accent3>
      <a:accent4>
        <a:srgbClr val="7A8B96"/>
      </a:accent4>
      <a:accent5>
        <a:srgbClr val="FFFFFF"/>
      </a:accent5>
      <a:accent6>
        <a:srgbClr val="252B2F"/>
      </a:accent6>
      <a:hlink>
        <a:srgbClr val="EB6408"/>
      </a:hlink>
      <a:folHlink>
        <a:srgbClr val="00ABC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123</Words>
  <Application>Microsoft Office PowerPoint</Application>
  <PresentationFormat>Grand écran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Dosis</vt:lpstr>
      <vt:lpstr>Thème Office</vt:lpstr>
      <vt:lpstr>Appel à Manifestation d’Intérêt  « sorties de labos » </vt:lpstr>
      <vt:lpstr>Nom du projet</vt:lpstr>
      <vt:lpstr>RESULTATS DE  RECHERCHE</vt:lpstr>
      <vt:lpstr>Cas d’usage et débouchés</vt:lpstr>
      <vt:lpstr>Propriété  intellectuelle  potentielle </vt:lpstr>
      <vt:lpstr>SITUATION DU PORTEUR</vt:lpstr>
      <vt:lpstr>Impacts  POTENTIELS</vt:lpstr>
      <vt:lpstr>MERCI  pour  votre 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Bacon</dc:creator>
  <cp:lastModifiedBy>Sylvain Duc</cp:lastModifiedBy>
  <cp:revision>338</cp:revision>
  <dcterms:created xsi:type="dcterms:W3CDTF">2019-06-12T08:19:53Z</dcterms:created>
  <dcterms:modified xsi:type="dcterms:W3CDTF">2025-03-19T15:57:18Z</dcterms:modified>
</cp:coreProperties>
</file>